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541" r:id="rId3"/>
    <p:sldId id="543" r:id="rId4"/>
    <p:sldId id="542" r:id="rId5"/>
    <p:sldId id="550" r:id="rId6"/>
    <p:sldId id="551" r:id="rId7"/>
    <p:sldId id="544" r:id="rId8"/>
    <p:sldId id="546" r:id="rId9"/>
    <p:sldId id="545" r:id="rId10"/>
    <p:sldId id="547" r:id="rId11"/>
    <p:sldId id="549" r:id="rId12"/>
    <p:sldId id="548" r:id="rId13"/>
    <p:sldId id="540" r:id="rId14"/>
    <p:sldId id="53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2126"/>
    <a:srgbClr val="A9733B"/>
    <a:srgbClr val="010101"/>
    <a:srgbClr val="251F1F"/>
    <a:srgbClr val="342C2B"/>
    <a:srgbClr val="2F2825"/>
    <a:srgbClr val="000000"/>
    <a:srgbClr val="222423"/>
    <a:srgbClr val="102425"/>
    <a:srgbClr val="FCFD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23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7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91D80-EC1B-F4B6-9108-B752D93F22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5BF7C-C520-D9C8-FB69-E34539703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D46CD-6F7B-B821-46A2-7C5CB3C6C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D4F251-FF24-A863-1ACD-CFADF8307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E85FE-483E-D92A-F095-F438DD77E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387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BF931-3891-A498-16DE-CB2321502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DB320C-5E8A-ACE2-DCF9-FE7638025B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B947C1-DC64-CD2B-BA98-88AC13B09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871C5-B714-FD05-40F2-2B460004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5AA609-593E-9BD4-7E5F-6B2E8B32A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716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FC3569-8C4F-E482-7867-3C654C1146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0676EC-6040-E2B4-CF0D-C4319688A0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687C0-102E-F2A8-3075-A1ADDF6C1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41487-ABB3-EEA1-E63D-FE06798B6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0D10F-8AC3-FB28-3B25-E98ACC3FB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6826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5A01-3CE5-4D7F-4F20-6E7106A6C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7D8D4-9C67-24C2-0AA7-CED59FDA9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8ED960-6A80-725F-F305-909E6AC83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0D2B38-7A9A-9942-0EF2-0833CF5DF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CF9D1-5A34-FD3E-B3BE-5F9A01F8E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739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7E153-C23F-73E6-B6F8-93EB39BEA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3AAA93-726E-304F-AF39-C3F909AB3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527DEC-7379-1E94-D159-EA8D14D48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E7A4E4-4B65-154A-21DD-9D73ABFED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CFD70-7B62-42EF-83AD-3D03BA41B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27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9760C-36A9-9A17-00C8-3191963D5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205320-C59C-C35D-9946-B79A2BB928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9AF4BB-2116-238C-E46C-C6A4015A59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A106ED-BBA5-F65C-00CA-C97F746FB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AF8CFC-2D21-C856-4F81-9CB871F74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CAD242-A6C1-BAA4-4508-3579937CF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057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052BC-915E-D345-75FD-1C0E98295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655412-C5B2-89FD-735B-EC9E48D29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6E90EE-3D97-D23D-07AE-AE5AF45F73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4834E2-5B57-BC52-8605-A4B234BC0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CF08DA-8595-8AC7-8BC1-25E07D06A5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EAEA76-B74C-1A3F-21DF-8F0ABF318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25DD5E-F622-9147-C7C1-2B6497CCC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EEA15-3CB2-4704-5E03-13D90F5EA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36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273CD-B165-43ED-90C2-B44D70E46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DDFA2B-583A-2724-DB53-D9EC8D822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CF161B-268E-99BA-FEE3-864B3C82C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4D942C-EC6E-4E59-8D03-5AB7BE9C0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473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E502DF-FBE9-FFFA-E809-B37B66E29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9E5DA8-A902-AC0F-4892-3CF66E230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A38B00-0622-C242-1E70-1F48B1EE8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02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FA3BE-C7D2-0059-CC12-BDD264336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0380F9-D2D6-32BD-AAB6-DCF797C5C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82506B-312E-EFED-CC60-CBD066632A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737AD-84C8-D5DC-838F-2173075C4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F62073-89EE-A677-E02A-5170E90AD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29F7D-C915-046C-E0DC-FA6B18298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5957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BC30A-865A-879C-311E-69AE8F3BC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71178C-4CB3-73D3-AECA-C596970980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311C0F-B430-EB44-09D6-2C50491F7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F9BA97-D9C5-F896-9946-58A94DE03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DEAF0A-99AF-7A1C-8E31-D5A994F14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2BC5D-388A-EC74-D462-D55CFF863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201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EF231C-3C43-46FA-B08B-8FD1F77E5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ED1842-BC88-85E2-22EB-7B4F9CD0E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8204F-22E3-A2D6-344C-762811DA16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27DCC-4E68-4E69-AC3E-388608F64526}" type="datetimeFigureOut">
              <a:rPr lang="en-GB" smtClean="0"/>
              <a:t>01/11/2025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F01A1-03B8-4BFA-068E-61BF3D6659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512346-1618-1A99-0FB3-0125DCA09B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86858-CA98-426C-A66D-CF47DD900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251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A8CBB2-9781-74F5-76D8-B4B339F62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698" y="120811"/>
            <a:ext cx="8628289" cy="6714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52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0351902-92A4-35D5-FA09-CD37C9022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66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63A94B-64A7-0593-6111-C96F797F4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477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33C2A2-5B0F-F5F6-549C-319769FFE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308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pectrum Lab 2D waterfall meteors 211124-slow">
            <a:hlinkClick r:id="" action="ppaction://media"/>
            <a:extLst>
              <a:ext uri="{FF2B5EF4-FFF2-40B4-BE49-F238E27FC236}">
                <a16:creationId xmlns:a16="http://schemas.microsoft.com/office/drawing/2014/main" id="{9C317370-662A-B763-A211-B4C8B0ADC9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B667E30-2106-3015-5507-BC290CF6975A}"/>
              </a:ext>
            </a:extLst>
          </p:cNvPr>
          <p:cNvSpPr/>
          <p:nvPr/>
        </p:nvSpPr>
        <p:spPr>
          <a:xfrm>
            <a:off x="6393667" y="5383964"/>
            <a:ext cx="54695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i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Spectrum Lab 2D waterfall plot</a:t>
            </a:r>
            <a:endParaRPr lang="en-US" sz="3200" b="1" i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7828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4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teor Radio Observing Video LRO 201124">
            <a:hlinkClick r:id="" action="ppaction://media"/>
            <a:extLst>
              <a:ext uri="{FF2B5EF4-FFF2-40B4-BE49-F238E27FC236}">
                <a16:creationId xmlns:a16="http://schemas.microsoft.com/office/drawing/2014/main" id="{9CEC08DF-77CA-2C9D-882F-20C1FCDFE9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695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B488D8E-5181-0E5E-AB06-1A077913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608" y="54708"/>
            <a:ext cx="8742784" cy="680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351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F8BD78-19F4-235B-A287-0089697C9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124" y="0"/>
            <a:ext cx="8782573" cy="683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00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8B832EDB-8CEA-49F1-5CA6-BC7208BEA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756" y="66344"/>
            <a:ext cx="8688007" cy="676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72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E677BA-6D9F-C2E0-EAAC-3DBD86C8C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481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DDE3DA-D186-DB46-BFAB-603B8DFD9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64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79B898-2509-28B5-AE96-0D70B565A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121" y="0"/>
            <a:ext cx="8758438" cy="681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57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BA436A5E-5BA4-65D0-A101-332E1B6CE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350" y="103213"/>
            <a:ext cx="8640026" cy="672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43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F259A0-1ED2-2C84-62DA-BCC331C36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252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5</Words>
  <Application>Microsoft Office PowerPoint</Application>
  <PresentationFormat>Widescreen</PresentationFormat>
  <Paragraphs>1</Paragraphs>
  <Slides>14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started in radio- astronomy, Equipment, software, projects</dc:title>
  <dc:creator>Andrew Thornett</dc:creator>
  <cp:lastModifiedBy>Andrew Thornett</cp:lastModifiedBy>
  <cp:revision>59</cp:revision>
  <dcterms:created xsi:type="dcterms:W3CDTF">2023-09-22T19:29:47Z</dcterms:created>
  <dcterms:modified xsi:type="dcterms:W3CDTF">2025-11-01T18:26:44Z</dcterms:modified>
</cp:coreProperties>
</file>